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Economica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Economica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conomica-italic.fntdata"/><Relationship Id="rId25" Type="http://schemas.openxmlformats.org/officeDocument/2006/relationships/font" Target="fonts/Economica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Economic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c2378659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c2378659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c2378659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c2378659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c2378659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c2378659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c2378659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c2378659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c2378659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c2378659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c2378659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c2378659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c2378659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c2378659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c2378659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c2378659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c2378659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c2378659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c2378659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c2378659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c2378659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c2378659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c2378659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c2378659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c2378659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c2378659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c2378659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c2378659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c2378659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c2378659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c2378659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c2378659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c2378659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c2378659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7.jpg"/><Relationship Id="rId5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Self-Driving with CNN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Franz Maguiña Aranda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- Modelo Propuesto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927638"/>
            <a:ext cx="792480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Modelo Paper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88" y="1476375"/>
            <a:ext cx="804862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ven los modelos? - Mejor Caso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Modelo Paper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50" y="1966475"/>
            <a:ext cx="1755325" cy="17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7950" y="1203875"/>
            <a:ext cx="6991375" cy="33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ven los modelos? - Mejor Caso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Modelo propuesto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50" y="1966475"/>
            <a:ext cx="1755325" cy="17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575" y="1616650"/>
            <a:ext cx="6596725" cy="320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ven los modelos? - Peor Caso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Modelo Paper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22" y="2159097"/>
            <a:ext cx="1804125" cy="18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3900" y="1527025"/>
            <a:ext cx="6503201" cy="31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ven los modelos? - Peor Caso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Modelo propuesto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22" y="2159097"/>
            <a:ext cx="1804125" cy="18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9375" y="1650175"/>
            <a:ext cx="6609701" cy="32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Video Aplicativo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7225"/>
            <a:ext cx="8839202" cy="347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Es posible detectar el camino de un ruta y predecir el movimiento del timón.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Mediante </a:t>
            </a:r>
            <a:r>
              <a:rPr lang="es"/>
              <a:t>más</a:t>
            </a:r>
            <a:r>
              <a:rPr lang="es"/>
              <a:t> hiperparametros y filtros el modelo del paper, se </a:t>
            </a:r>
            <a:r>
              <a:rPr lang="es"/>
              <a:t>logró</a:t>
            </a:r>
            <a:r>
              <a:rPr lang="es"/>
              <a:t> mejorar el recorrido de de distintas rutas, como en un estacionamiento, carretera y curvas.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597900" y="1878425"/>
            <a:ext cx="19482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	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5775" y="1356225"/>
            <a:ext cx="4908524" cy="278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00" y="1759500"/>
            <a:ext cx="2634775" cy="197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Navegar de forma </a:t>
            </a:r>
            <a:r>
              <a:rPr lang="es"/>
              <a:t>autónoma</a:t>
            </a:r>
            <a:r>
              <a:rPr lang="es"/>
              <a:t>, detectando objetos a su alrededor y navegar sin intervención humana. Para este proyecto se plantea en navegar mediante las </a:t>
            </a:r>
            <a:r>
              <a:rPr lang="es"/>
              <a:t>imágenes</a:t>
            </a:r>
            <a:r>
              <a:rPr lang="es"/>
              <a:t> captadas por una </a:t>
            </a:r>
            <a:r>
              <a:rPr lang="es"/>
              <a:t>cámara</a:t>
            </a:r>
            <a:r>
              <a:rPr lang="es"/>
              <a:t> </a:t>
            </a:r>
            <a:r>
              <a:rPr lang="es"/>
              <a:t>frontal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125" y="2453050"/>
            <a:ext cx="3809750" cy="1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</a:t>
            </a:r>
            <a:r>
              <a:rPr lang="es"/>
              <a:t> de Entrenamiento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https://github.com/SullyChen/driving-datasets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75" y="2271275"/>
            <a:ext cx="3020050" cy="16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950" y="2271275"/>
            <a:ext cx="3020049" cy="16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1620" y="3286900"/>
            <a:ext cx="2763450" cy="15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 de Entrenamiento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formato de archivo: 1.jpg 0.000000,2018-07-01 17:09:44:972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ángulo</a:t>
            </a:r>
            <a:r>
              <a:rPr lang="es"/>
              <a:t> de inclinación: </a:t>
            </a:r>
            <a:r>
              <a:rPr lang="es"/>
              <a:t>0.000000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025" y="2123750"/>
            <a:ext cx="4083950" cy="22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</a:t>
            </a:r>
            <a:r>
              <a:rPr lang="es"/>
              <a:t> a Probar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http://www.cvlibs.net/datasets/kitti/raw_data.php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500" y="1620425"/>
            <a:ext cx="3411000" cy="327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Papers Anteriores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End to End Learning for Self-Driving Cars (2016)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525" y="1819725"/>
            <a:ext cx="5114925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del Paper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300" y="1225225"/>
            <a:ext cx="2461408" cy="3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Propuesto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25" y="1082475"/>
            <a:ext cx="1983675" cy="383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4525" y="1082475"/>
            <a:ext cx="2069515" cy="369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7665" y="1434050"/>
            <a:ext cx="3365160" cy="210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